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10" d="100"/>
          <a:sy n="110" d="100"/>
        </p:scale>
        <p:origin x="-1422" y="-2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B058AC-7CA3-4FF7-B95F-AE7F84A8672A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7271792" y="2159385"/>
            <a:chExt cx="4884195" cy="3354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710BEC-BDC7-48EB-8415-B55F2A41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792" y="2159385"/>
              <a:ext cx="4884195" cy="3354125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0DC887-EF4B-4B45-8978-50769A576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792" y="3901856"/>
              <a:ext cx="2448272" cy="1611654"/>
              <a:chOff x="8603940" y="6960932"/>
              <a:chExt cx="1456965" cy="9590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155A3A-718A-4EEB-B312-4F49593EC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7811"/>
              <a:stretch/>
            </p:blipFill>
            <p:spPr>
              <a:xfrm>
                <a:off x="9331383" y="6960932"/>
                <a:ext cx="729522" cy="9590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05E5226-D798-4051-A27A-B24DB29C8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811"/>
              <a:stretch/>
            </p:blipFill>
            <p:spPr>
              <a:xfrm>
                <a:off x="8603940" y="6960932"/>
                <a:ext cx="727923" cy="95909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F7E285-B144-4AB5-A944-2C3ACF0E1225}"/>
              </a:ext>
            </a:extLst>
          </p:cNvPr>
          <p:cNvGrpSpPr/>
          <p:nvPr/>
        </p:nvGrpSpPr>
        <p:grpSpPr>
          <a:xfrm>
            <a:off x="6579349" y="5724118"/>
            <a:ext cx="4866649" cy="3350798"/>
            <a:chOff x="6579349" y="5724118"/>
            <a:chExt cx="4866649" cy="33507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4F565C-8CE6-4554-A3F5-25487E9F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9349" y="5724118"/>
              <a:ext cx="4866649" cy="335079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EFDF0F-D386-4029-85F2-CC019B901450}"/>
                </a:ext>
              </a:extLst>
            </p:cNvPr>
            <p:cNvSpPr/>
            <p:nvPr/>
          </p:nvSpPr>
          <p:spPr>
            <a:xfrm>
              <a:off x="8183375" y="6800996"/>
              <a:ext cx="165859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T.B.D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11870</TotalTime>
  <Words>333</Words>
  <Application>Microsoft Office PowerPoint</Application>
  <PresentationFormat>사용자 지정</PresentationFormat>
  <Paragraphs>310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1724</cp:revision>
  <dcterms:created xsi:type="dcterms:W3CDTF">2014-09-26T00:08:04Z</dcterms:created>
  <dcterms:modified xsi:type="dcterms:W3CDTF">2024-04-01T08:02:21Z</dcterms:modified>
</cp:coreProperties>
</file>